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265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5" d="100"/>
          <a:sy n="115" d="100"/>
        </p:scale>
        <p:origin x="15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Model-View-Controller Design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Matuszek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David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CIT 591 Programming Languages &amp; Techniques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I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The MVC Pattern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b="1" dirty="0">
                <a:solidFill>
                  <a:srgbClr val="C00000"/>
                </a:solidFill>
              </a:rPr>
              <a:t>MVC</a:t>
            </a:r>
            <a:r>
              <a:rPr lang="en-US" altLang="en-US" dirty="0"/>
              <a:t> stands for Model-View-Controller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Model</a:t>
            </a:r>
            <a:r>
              <a:rPr lang="en-US" altLang="en-US" dirty="0"/>
              <a:t> is the actual internal representation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View</a:t>
            </a:r>
            <a:r>
              <a:rPr lang="en-US" altLang="en-US" dirty="0"/>
              <a:t> (or a View) is a way of looking at or displaying the model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Controller</a:t>
            </a:r>
            <a:r>
              <a:rPr lang="en-US" altLang="en-US" dirty="0"/>
              <a:t> provides for user input and modification</a:t>
            </a:r>
          </a:p>
          <a:p>
            <a:r>
              <a:rPr lang="en-US" altLang="en-US" dirty="0"/>
              <a:t>These three components are usually implemented as separate classes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The Model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 smtClean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Model</a:t>
            </a:r>
            <a:r>
              <a:rPr lang="en-US" altLang="en-US" dirty="0"/>
              <a:t> is the part that does the work--it </a:t>
            </a:r>
            <a:r>
              <a:rPr lang="en-US" altLang="en-US" i="1" dirty="0"/>
              <a:t>models</a:t>
            </a:r>
            <a:r>
              <a:rPr lang="en-US" altLang="en-US" dirty="0"/>
              <a:t> the actual problem being solved</a:t>
            </a:r>
          </a:p>
          <a:p>
            <a:pPr>
              <a:lnSpc>
                <a:spcPct val="90000"/>
              </a:lnSpc>
            </a:pPr>
            <a:r>
              <a:rPr lang="en-US" altLang="en-US" b="1" dirty="0"/>
              <a:t>The Model should be independent of </a:t>
            </a:r>
            <a:r>
              <a:rPr lang="en-US" altLang="en-US" b="1" u="sng" dirty="0"/>
              <a:t>both</a:t>
            </a:r>
            <a:r>
              <a:rPr lang="en-US" altLang="en-US" b="1" dirty="0"/>
              <a:t> the Controller and the View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/>
              <a:t>But it provides services (methods) for them to use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Independence gives flexibility, robustness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7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The 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dirty="0"/>
              <a:t>Typically, the user has to be able to see, or </a:t>
            </a:r>
            <a:r>
              <a:rPr lang="en-US" altLang="en-US" i="1" dirty="0"/>
              <a:t>view</a:t>
            </a:r>
            <a:r>
              <a:rPr lang="en-US" altLang="en-US" dirty="0"/>
              <a:t>, what the program is doing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View</a:t>
            </a:r>
            <a:r>
              <a:rPr lang="en-US" altLang="en-US" dirty="0"/>
              <a:t> shows what the Model is doing</a:t>
            </a:r>
          </a:p>
          <a:p>
            <a:pPr lvl="1"/>
            <a:r>
              <a:rPr lang="en-US" altLang="en-US" sz="2000" dirty="0"/>
              <a:t>The View is a passive observer; it should not affect the model</a:t>
            </a:r>
          </a:p>
          <a:p>
            <a:r>
              <a:rPr lang="en-US" altLang="en-US" dirty="0"/>
              <a:t>The Model should be independent of the </a:t>
            </a:r>
            <a:r>
              <a:rPr lang="en-US" altLang="en-US" dirty="0" smtClean="0"/>
              <a:t>View</a:t>
            </a:r>
            <a:r>
              <a:rPr lang="en-US" altLang="en-US" dirty="0"/>
              <a:t> </a:t>
            </a:r>
            <a:r>
              <a:rPr lang="en-US" altLang="en-US" dirty="0" smtClean="0"/>
              <a:t>(but </a:t>
            </a:r>
            <a:r>
              <a:rPr lang="en-US" altLang="en-US" dirty="0"/>
              <a:t>it can provide access methods)</a:t>
            </a:r>
          </a:p>
          <a:p>
            <a:r>
              <a:rPr lang="en-US" altLang="en-US" dirty="0"/>
              <a:t>The View should </a:t>
            </a:r>
            <a:r>
              <a:rPr lang="en-US" altLang="en-US" b="1" i="1" dirty="0"/>
              <a:t>not</a:t>
            </a:r>
            <a:r>
              <a:rPr lang="en-US" altLang="en-US" dirty="0"/>
              <a:t> display what the Controller </a:t>
            </a:r>
            <a:r>
              <a:rPr lang="en-US" altLang="en-US" b="1" i="1" dirty="0"/>
              <a:t>thinks</a:t>
            </a:r>
            <a:r>
              <a:rPr lang="en-US" altLang="en-US" dirty="0"/>
              <a:t> is happening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8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The Controller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Controller</a:t>
            </a:r>
            <a:r>
              <a:rPr lang="en-US" altLang="en-US" dirty="0"/>
              <a:t> decides what the model is to do</a:t>
            </a:r>
          </a:p>
          <a:p>
            <a:r>
              <a:rPr lang="en-US" altLang="en-US" dirty="0"/>
              <a:t>Often, the user is put in control by means of a GUI</a:t>
            </a:r>
          </a:p>
          <a:p>
            <a:pPr lvl="1"/>
            <a:r>
              <a:rPr lang="en-US" altLang="en-US" dirty="0"/>
              <a:t>in this case, the GUI and the Controller are often the same</a:t>
            </a:r>
          </a:p>
          <a:p>
            <a:r>
              <a:rPr lang="en-US" altLang="en-US" dirty="0"/>
              <a:t>The Controller and the Model can almost always be separated (what to do versus how to do it)</a:t>
            </a:r>
          </a:p>
          <a:p>
            <a:r>
              <a:rPr lang="en-US" altLang="en-US" dirty="0"/>
              <a:t>The design of the Controller depends on the Model</a:t>
            </a:r>
          </a:p>
          <a:p>
            <a:r>
              <a:rPr lang="en-US" altLang="en-US" dirty="0"/>
              <a:t>The Model should </a:t>
            </a:r>
            <a:r>
              <a:rPr lang="en-US" altLang="en-US" i="1" dirty="0"/>
              <a:t>not</a:t>
            </a:r>
            <a:r>
              <a:rPr lang="en-US" altLang="en-US" dirty="0"/>
              <a:t> depend on the Controller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1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Combining Controller and 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dirty="0"/>
              <a:t>Sometimes the Controller and View are combined, especially in small programs</a:t>
            </a:r>
          </a:p>
          <a:p>
            <a:r>
              <a:rPr lang="en-US" altLang="en-US" dirty="0"/>
              <a:t>Combining the Controller and View is appropriate if they are very </a:t>
            </a:r>
            <a:r>
              <a:rPr lang="en-US" altLang="en-US" u="sng" dirty="0"/>
              <a:t>interdependent</a:t>
            </a:r>
          </a:p>
          <a:p>
            <a:r>
              <a:rPr lang="en-US" altLang="en-US" dirty="0"/>
              <a:t>The Model should still be independent</a:t>
            </a:r>
          </a:p>
          <a:p>
            <a:r>
              <a:rPr lang="en-US" altLang="en-US" i="1" dirty="0"/>
              <a:t>Never</a:t>
            </a:r>
            <a:r>
              <a:rPr lang="en-US" altLang="en-US" dirty="0"/>
              <a:t> mix Model code with GUI code!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0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Separation of concerns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As always, you want code independence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Model</a:t>
            </a:r>
            <a:r>
              <a:rPr lang="en-US" altLang="en-US" dirty="0"/>
              <a:t> should not be contaminated with control code or display code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View</a:t>
            </a:r>
            <a:r>
              <a:rPr lang="en-US" altLang="en-US" dirty="0"/>
              <a:t> should represent the Model as it really is, not some remembered status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Controller</a:t>
            </a:r>
            <a:r>
              <a:rPr lang="en-US" altLang="en-US" dirty="0"/>
              <a:t> should </a:t>
            </a:r>
            <a:r>
              <a:rPr lang="en-US" altLang="en-US" i="1" dirty="0"/>
              <a:t>talk to</a:t>
            </a:r>
            <a:r>
              <a:rPr lang="en-US" altLang="en-US" dirty="0"/>
              <a:t> the Model and View, not </a:t>
            </a:r>
            <a:r>
              <a:rPr lang="en-US" altLang="en-US" i="1" dirty="0"/>
              <a:t>manipulate</a:t>
            </a:r>
            <a:r>
              <a:rPr lang="en-US" altLang="en-US" dirty="0"/>
              <a:t> them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The Controller can set variables that the Model and View can read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Summary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dirty="0"/>
              <a:t>A </a:t>
            </a:r>
            <a:r>
              <a:rPr lang="en-US" altLang="en-US" b="1" dirty="0">
                <a:solidFill>
                  <a:srgbClr val="C00000"/>
                </a:solidFill>
              </a:rPr>
              <a:t>Model</a:t>
            </a:r>
            <a:r>
              <a:rPr lang="en-US" altLang="en-US" dirty="0"/>
              <a:t> does the </a:t>
            </a:r>
            <a:r>
              <a:rPr lang="ja-JP" altLang="en-US" dirty="0">
                <a:ea typeface="MS PGothic" panose="020B0600070205080204" pitchFamily="34" charset="-128"/>
              </a:rPr>
              <a:t>“</a:t>
            </a:r>
            <a:r>
              <a:rPr lang="en-US" altLang="ja-JP" dirty="0">
                <a:ea typeface="MS PGothic" panose="020B0600070205080204" pitchFamily="34" charset="-128"/>
              </a:rPr>
              <a:t>business logic</a:t>
            </a:r>
            <a:r>
              <a:rPr lang="ja-JP" altLang="en-US" dirty="0">
                <a:ea typeface="MS PGothic" panose="020B0600070205080204" pitchFamily="34" charset="-128"/>
              </a:rPr>
              <a:t>”</a:t>
            </a:r>
            <a:endParaRPr lang="en-US" altLang="ja-JP" dirty="0">
              <a:ea typeface="MS PGothic" panose="020B0600070205080204" pitchFamily="34" charset="-128"/>
            </a:endParaRPr>
          </a:p>
          <a:p>
            <a:pPr lvl="1"/>
            <a:r>
              <a:rPr lang="en-US" altLang="en-US" sz="2000" dirty="0"/>
              <a:t>It should be </a:t>
            </a:r>
            <a:r>
              <a:rPr lang="en-US" altLang="en-US" sz="2000" i="1" dirty="0"/>
              <a:t>I/O free</a:t>
            </a:r>
          </a:p>
          <a:p>
            <a:pPr lvl="1"/>
            <a:r>
              <a:rPr lang="en-US" altLang="en-US" sz="2000" dirty="0"/>
              <a:t>Communication with the Model is via methods</a:t>
            </a:r>
          </a:p>
          <a:p>
            <a:pPr lvl="1"/>
            <a:r>
              <a:rPr lang="en-US" altLang="en-US" sz="2000" dirty="0"/>
              <a:t>This approach gives maximum flexibility in how the model is used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Controller</a:t>
            </a:r>
            <a:r>
              <a:rPr lang="en-US" altLang="en-US" dirty="0"/>
              <a:t> organizes the program and provides input (control) to the Model</a:t>
            </a:r>
          </a:p>
          <a:p>
            <a:r>
              <a:rPr lang="en-US" altLang="en-US" dirty="0"/>
              <a:t>The </a:t>
            </a:r>
            <a:r>
              <a:rPr lang="en-US" altLang="en-US" b="1" dirty="0">
                <a:solidFill>
                  <a:srgbClr val="C00000"/>
                </a:solidFill>
              </a:rPr>
              <a:t>View</a:t>
            </a:r>
            <a:r>
              <a:rPr lang="en-US" altLang="en-US" dirty="0"/>
              <a:t> displays what is going on in the model</a:t>
            </a:r>
          </a:p>
          <a:p>
            <a:pPr lvl="1"/>
            <a:r>
              <a:rPr lang="en-US" altLang="en-US" sz="2000" dirty="0"/>
              <a:t>It should never display what </a:t>
            </a:r>
            <a:r>
              <a:rPr lang="en-US" altLang="en-US" sz="2000" i="1" dirty="0"/>
              <a:t>should</a:t>
            </a:r>
            <a:r>
              <a:rPr lang="en-US" altLang="en-US" sz="2000" dirty="0"/>
              <a:t> be going on in the model</a:t>
            </a:r>
          </a:p>
          <a:p>
            <a:r>
              <a:rPr lang="en-US" altLang="en-US" dirty="0" smtClean="0"/>
              <a:t>Especially </a:t>
            </a:r>
            <a:r>
              <a:rPr lang="en-US" altLang="en-US" dirty="0"/>
              <a:t>in small programs, the Controller and View are often combined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1768</TotalTime>
  <Words>447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PGothic</vt:lpstr>
      <vt:lpstr>Arial</vt:lpstr>
      <vt:lpstr>Arial Black</vt:lpstr>
      <vt:lpstr>Impact</vt:lpstr>
      <vt:lpstr>Times New Roman</vt:lpstr>
      <vt:lpstr>Wingdings</vt:lpstr>
      <vt:lpstr>Newsprint</vt:lpstr>
      <vt:lpstr>Model-View-Controller Design Pattern</vt:lpstr>
      <vt:lpstr>The MVC Pattern</vt:lpstr>
      <vt:lpstr>The Model</vt:lpstr>
      <vt:lpstr>The View</vt:lpstr>
      <vt:lpstr>The Controller</vt:lpstr>
      <vt:lpstr>Combining Controller and View</vt:lpstr>
      <vt:lpstr>Separation of concerns</vt:lpstr>
      <vt:lpstr>Summary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109</cp:revision>
  <dcterms:created xsi:type="dcterms:W3CDTF">2014-08-25T00:37:45Z</dcterms:created>
  <dcterms:modified xsi:type="dcterms:W3CDTF">2017-07-31T02:22:03Z</dcterms:modified>
</cp:coreProperties>
</file>